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2952" y="-955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583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829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522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479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47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19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866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6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8266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41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BB117A-1E00-4A14-80C0-5C4EDE9EA5BD}" type="datetimeFigureOut">
              <a:rPr lang="en-US" smtClean="0"/>
              <a:t>10/27/2020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DC48C-05C5-4220-9509-085F84A393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06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0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0" descr="http://farmersalmanac.com/wp-content/uploads/2013/08/penny-artic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6684" y="7845636"/>
            <a:ext cx="358064" cy="35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20" descr="http://farmersalmanac.com/wp-content/uploads/2013/08/penny-artic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195" y="4639618"/>
            <a:ext cx="358064" cy="35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United States currency/$5 bill - Wikiversity">
            <a:extLst>
              <a:ext uri="{FF2B5EF4-FFF2-40B4-BE49-F238E27FC236}">
                <a16:creationId xmlns:a16="http://schemas.microsoft.com/office/drawing/2014/main" id="{7B3791F3-DE5B-4CC4-BA18-D271976F55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8493">
            <a:off x="4582649" y="3855600"/>
            <a:ext cx="1521493" cy="648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09599" y="533400"/>
            <a:ext cx="5821105" cy="1331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50" b="1" dirty="0">
                <a:latin typeface="Arial" panose="020B0604020202020204" pitchFamily="34" charset="0"/>
                <a:cs typeface="Arial" panose="020B0604020202020204" pitchFamily="34" charset="0"/>
              </a:rPr>
              <a:t>Worcester Township 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boasts the </a:t>
            </a:r>
            <a:r>
              <a:rPr lang="en-US" sz="1150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lowest property tax</a:t>
            </a:r>
            <a:r>
              <a:rPr lang="en-US" sz="115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in Montgomery County.  The Township’s property tax is levied at 0.05 mills, and there is no proposed change to this tax in 2021.  The owner of a property in Worcester Township that is assessed at $300,000 (</a:t>
            </a:r>
            <a:r>
              <a:rPr lang="en-US" sz="1150" i="1" dirty="0">
                <a:latin typeface="Arial" panose="020B0604020202020204" pitchFamily="34" charset="0"/>
                <a:cs typeface="Arial" panose="020B0604020202020204" pitchFamily="34" charset="0"/>
              </a:rPr>
              <a:t>the approximate assessment for a house with a market value of $650,000</a:t>
            </a:r>
            <a:r>
              <a:rPr lang="en-US" sz="1150" dirty="0">
                <a:latin typeface="Arial" panose="020B0604020202020204" pitchFamily="34" charset="0"/>
                <a:cs typeface="Arial" panose="020B0604020202020204" pitchFamily="34" charset="0"/>
              </a:rPr>
              <a:t>) pays $15 in property tax to the Township.  This same owner pays $1,154 in property tax to Montgomery County (3.849 mills), and $9,256 in property tax to the Methacton School District (30.8534 mills).</a:t>
            </a:r>
          </a:p>
        </p:txBody>
      </p:sp>
      <p:sp>
        <p:nvSpPr>
          <p:cNvPr id="5" name="Rectangle 4"/>
          <p:cNvSpPr/>
          <p:nvPr/>
        </p:nvSpPr>
        <p:spPr>
          <a:xfrm>
            <a:off x="488692" y="2186819"/>
            <a:ext cx="5942013" cy="400110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en-US" b="1" i="1" dirty="0"/>
              <a:t>If you pay property taxes, for every $1,000 paid…</a:t>
            </a:r>
          </a:p>
          <a:p>
            <a:pPr algn="ctr"/>
            <a:endParaRPr lang="en-US" sz="200" dirty="0"/>
          </a:p>
        </p:txBody>
      </p:sp>
      <p:sp>
        <p:nvSpPr>
          <p:cNvPr id="6" name="Rectangle 5"/>
          <p:cNvSpPr/>
          <p:nvPr/>
        </p:nvSpPr>
        <p:spPr>
          <a:xfrm>
            <a:off x="564892" y="2868418"/>
            <a:ext cx="5791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$887.81 is paid to the Methacton School District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http://www.pondly.com/wp-content/uploads/2012/01/a_close_look_640_02-600x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18">
            <a:off x="293126" y="3384865"/>
            <a:ext cx="1295400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9086">
            <a:off x="3828973" y="3276349"/>
            <a:ext cx="1251319" cy="53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Rectangle 27"/>
          <p:cNvSpPr/>
          <p:nvPr/>
        </p:nvSpPr>
        <p:spPr>
          <a:xfrm>
            <a:off x="564892" y="4993692"/>
            <a:ext cx="5791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$110.75 is paid to Montgomery County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36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9961">
            <a:off x="1118294" y="5448660"/>
            <a:ext cx="15240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9961">
            <a:off x="1275456" y="5601060"/>
            <a:ext cx="15240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9961">
            <a:off x="1270694" y="5601060"/>
            <a:ext cx="15240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29961">
            <a:off x="1423094" y="5753460"/>
            <a:ext cx="15240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://www.pondly.com/wp-content/uploads/2012/01/a_close_look_640_02-600x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18">
            <a:off x="499573" y="3459862"/>
            <a:ext cx="1295400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http://www.pondly.com/wp-content/uploads/2012/01/a_close_look_640_02-600x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18">
            <a:off x="701954" y="3537264"/>
            <a:ext cx="1295400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http://www.pondly.com/wp-content/uploads/2012/01/a_close_look_640_02-600x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18">
            <a:off x="863813" y="3618110"/>
            <a:ext cx="1295400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2" descr="http://www.pondly.com/wp-content/uploads/2012/01/a_close_look_640_02-600x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18">
            <a:off x="1999693" y="3427185"/>
            <a:ext cx="1295400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2" descr="http://www.pondly.com/wp-content/uploads/2012/01/a_close_look_640_02-600x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18">
            <a:off x="2206140" y="3502182"/>
            <a:ext cx="1295400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http://www.pondly.com/wp-content/uploads/2012/01/a_close_look_640_02-600x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18">
            <a:off x="2408521" y="3579584"/>
            <a:ext cx="1295400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http://www.pondly.com/wp-content/uploads/2012/01/a_close_look_640_02-600x25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7518">
            <a:off x="2587066" y="3675922"/>
            <a:ext cx="1295400" cy="550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9086">
            <a:off x="3976609" y="3387347"/>
            <a:ext cx="1251319" cy="53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9086">
            <a:off x="4120057" y="3502543"/>
            <a:ext cx="1251319" cy="53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19086">
            <a:off x="4257058" y="3602460"/>
            <a:ext cx="1251319" cy="53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farmersalmanac.com/wp-content/uploads/2013/08/penny-artic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3233" y="8071467"/>
            <a:ext cx="358064" cy="35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7262">
            <a:off x="1593947" y="5908558"/>
            <a:ext cx="15240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Rectangle 101"/>
          <p:cNvSpPr/>
          <p:nvPr/>
        </p:nvSpPr>
        <p:spPr>
          <a:xfrm>
            <a:off x="669826" y="7137530"/>
            <a:ext cx="57912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</a:rPr>
              <a:t>$1.44 is paid to Worcester Township</a:t>
            </a:r>
            <a:endParaRPr lang="en-US" sz="2000" dirty="0">
              <a:solidFill>
                <a:srgbClr val="C00000"/>
              </a:solidFill>
            </a:endParaRPr>
          </a:p>
        </p:txBody>
      </p:sp>
      <p:pic>
        <p:nvPicPr>
          <p:cNvPr id="112" name="Picture 18" descr="http://cointrackers.com/img/coins/1945-washington-quart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199" y="7670471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" name="Picture 18" descr="http://cointrackers.com/img/coins/1945-washington-quart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165" y="7915158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18" descr="http://cointrackers.com/img/coins/1945-washington-quart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361" y="8009960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18" descr="http://cointrackers.com/img/coins/1945-washington-quart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0415" y="7622800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18" descr="http://cointrackers.com/img/coins/1945-washington-quart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785" y="7622800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10" descr="http://barrygoldberg.net/photos/coins/Series_1963A_Ten_Dollar_Federal_Reserve_Note_Obverse1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55202">
            <a:off x="3348342" y="5458337"/>
            <a:ext cx="1511787" cy="64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18" descr="http://cointrackers.com/img/coins/1945-washington-quart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328" y="6105278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18" descr="http://cointrackers.com/img/coins/1945-washington-quart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244" y="6042968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18" descr="http://cointrackers.com/img/coins/1945-washington-quarter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8404" y="5860949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" name="Picture 20" descr="http://farmersalmanac.com/wp-content/uploads/2013/08/penny-artic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580" y="7981793"/>
            <a:ext cx="358064" cy="358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24" descr="http://cointrackers.com/img/Roosevelt-Dime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0232" y="7915561"/>
            <a:ext cx="291902" cy="288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DA6944D4-7F26-4B13-B8B1-F37EEBC3A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878" y="4152766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14324FBC-3BE7-4A92-A091-D6EAE9B8F0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470" y="4276950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0B68764F-FC86-4C5C-83CD-0E7498692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4934" y="4143294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B0594E2F-1846-4863-9141-E69CBB7437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526" y="4267478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D0DF944D-79E2-4842-8768-349697981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961" y="4203805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6E1BD09F-834E-4D32-920E-50559BA09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553" y="4327989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F579D925-9552-4A2D-BE39-08FCDDFB2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017" y="4194333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7134B295-93B6-4A57-BD92-555B2BD3B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609" y="4318517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9E0D596F-C73A-4D09-A52D-4E2E264F2B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840" y="4450464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2A7E5142-87F7-4C53-A4D0-B959C5FBAF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958" y="4241848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8" descr="http://cointrackers.com/img/coins/1945-washington-quarter.png">
            <a:extLst>
              <a:ext uri="{FF2B5EF4-FFF2-40B4-BE49-F238E27FC236}">
                <a16:creationId xmlns:a16="http://schemas.microsoft.com/office/drawing/2014/main" id="{346002D4-D4F4-4997-97AF-5CE15A4A8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291" y="4394375"/>
            <a:ext cx="387160" cy="387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8" descr="https://pmchollywoodlife.files.wordpress.com/2016/04/andrew-jackson-to-be-replaced-on-20-dollar-bill-lead.jpg?w=60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67262">
            <a:off x="1817997" y="6109375"/>
            <a:ext cx="1524000" cy="64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2004 Keel Boat Westward Journey Nickel | Modern Coin Buyer!">
            <a:extLst>
              <a:ext uri="{FF2B5EF4-FFF2-40B4-BE49-F238E27FC236}">
                <a16:creationId xmlns:a16="http://schemas.microsoft.com/office/drawing/2014/main" id="{844FA838-B5D3-4828-85E4-E5BF1A4474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6466">
            <a:off x="1010180" y="4407349"/>
            <a:ext cx="343978" cy="34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2004 Keel Boat Westward Journey Nickel | Modern Coin Buyer!">
            <a:extLst>
              <a:ext uri="{FF2B5EF4-FFF2-40B4-BE49-F238E27FC236}">
                <a16:creationId xmlns:a16="http://schemas.microsoft.com/office/drawing/2014/main" id="{6A3B6A88-5FCE-4DDF-94A8-478B5D205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86466">
            <a:off x="4191976" y="7667129"/>
            <a:ext cx="343978" cy="344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9102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138</Words>
  <Application>Microsoft Office PowerPoint</Application>
  <PresentationFormat>On-screen Show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Manager</dc:creator>
  <cp:lastModifiedBy>Tommy Ryan</cp:lastModifiedBy>
  <cp:revision>14</cp:revision>
  <cp:lastPrinted>2020-10-27T11:34:41Z</cp:lastPrinted>
  <dcterms:created xsi:type="dcterms:W3CDTF">2016-11-04T12:20:18Z</dcterms:created>
  <dcterms:modified xsi:type="dcterms:W3CDTF">2020-10-27T11:46:46Z</dcterms:modified>
</cp:coreProperties>
</file>